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7" r:id="rId7"/>
    <p:sldId id="338" r:id="rId8"/>
    <p:sldId id="298" r:id="rId9"/>
    <p:sldId id="339" r:id="rId10"/>
    <p:sldId id="340" r:id="rId11"/>
    <p:sldId id="299" r:id="rId12"/>
    <p:sldId id="302" r:id="rId13"/>
    <p:sldId id="341"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97A0FD-F27A-47C1-BD61-F9FEFE0388A6}" type="doc">
      <dgm:prSet loTypeId="urn:microsoft.com/office/officeart/2005/8/layout/StepDownProcess" loCatId="process" qsTypeId="urn:microsoft.com/office/officeart/2005/8/quickstyle/simple1" qsCatId="simple" csTypeId="urn:microsoft.com/office/officeart/2005/8/colors/accent0_3" csCatId="mainScheme" phldr="1"/>
      <dgm:spPr/>
      <dgm:t>
        <a:bodyPr/>
        <a:lstStyle/>
        <a:p>
          <a:endParaRPr lang="en-US"/>
        </a:p>
      </dgm:t>
    </dgm:pt>
    <dgm:pt modelId="{2D7285E9-EE83-47F9-83CD-761E63924FC8}">
      <dgm:prSet phldrT="[Text]" custT="1"/>
      <dgm:spPr/>
      <dgm:t>
        <a:bodyPr/>
        <a:lstStyle/>
        <a:p>
          <a:pPr>
            <a:buFontTx/>
            <a:buChar char="-"/>
          </a:pPr>
          <a:r>
            <a:rPr lang="en-US" sz="1800">
              <a:latin typeface="Abadi" panose="020B0604020104020204" pitchFamily="34" charset="0"/>
            </a:rPr>
            <a:t>get request to the SpaceX API.</a:t>
          </a:r>
          <a:endParaRPr lang="en-US" sz="1800" dirty="0"/>
        </a:p>
      </dgm:t>
    </dgm:pt>
    <dgm:pt modelId="{C6C6BCBB-BE33-41B7-AF61-9DA629327350}" type="parTrans" cxnId="{D93C7F14-1E5C-4D34-8A31-4E93850C23BC}">
      <dgm:prSet/>
      <dgm:spPr/>
      <dgm:t>
        <a:bodyPr/>
        <a:lstStyle/>
        <a:p>
          <a:endParaRPr lang="en-US"/>
        </a:p>
      </dgm:t>
    </dgm:pt>
    <dgm:pt modelId="{6695D712-248A-4633-BC55-09D8C1D2511B}" type="sibTrans" cxnId="{D93C7F14-1E5C-4D34-8A31-4E93850C23BC}">
      <dgm:prSet/>
      <dgm:spPr/>
      <dgm:t>
        <a:bodyPr/>
        <a:lstStyle/>
        <a:p>
          <a:endParaRPr lang="en-US"/>
        </a:p>
      </dgm:t>
    </dgm:pt>
    <dgm:pt modelId="{108A74C5-80F1-422A-A6EE-1401D7E324E4}">
      <dgm:prSet phldrT="[Text]" custT="1"/>
      <dgm:spPr/>
      <dgm:t>
        <a:bodyPr/>
        <a:lstStyle/>
        <a:p>
          <a:r>
            <a:rPr lang="en-US" sz="1800">
              <a:latin typeface="Abadi" panose="020B0604020104020204" pitchFamily="34" charset="0"/>
            </a:rPr>
            <a:t>using .json() function and turn it into a pandas dataframe using .json_normalize().</a:t>
          </a:r>
          <a:endParaRPr lang="en-US" sz="1800" dirty="0"/>
        </a:p>
      </dgm:t>
    </dgm:pt>
    <dgm:pt modelId="{689A2EAD-FCB8-43D1-8710-49776F9DB1CA}" type="parTrans" cxnId="{C4A645D6-73FA-4821-9BAD-78E52389A0D1}">
      <dgm:prSet/>
      <dgm:spPr/>
      <dgm:t>
        <a:bodyPr/>
        <a:lstStyle/>
        <a:p>
          <a:endParaRPr lang="en-US"/>
        </a:p>
      </dgm:t>
    </dgm:pt>
    <dgm:pt modelId="{A8FEC1C0-90F0-421F-AE66-A381F75574DF}" type="sibTrans" cxnId="{C4A645D6-73FA-4821-9BAD-78E52389A0D1}">
      <dgm:prSet/>
      <dgm:spPr/>
      <dgm:t>
        <a:bodyPr/>
        <a:lstStyle/>
        <a:p>
          <a:endParaRPr lang="en-US"/>
        </a:p>
      </dgm:t>
    </dgm:pt>
    <dgm:pt modelId="{431DF4A5-0EA9-4487-87F5-9DB074519D95}">
      <dgm:prSet phldrT="[Text]" custT="1"/>
      <dgm:spPr/>
      <dgm:t>
        <a:bodyPr/>
        <a:lstStyle/>
        <a:p>
          <a:r>
            <a:rPr lang="en-US" sz="1800">
              <a:latin typeface="Abadi" panose="020B0604020104020204" pitchFamily="34" charset="0"/>
            </a:rPr>
            <a:t>checked for missing values and fill in missing values </a:t>
          </a:r>
          <a:endParaRPr lang="en-US" sz="1800" dirty="0"/>
        </a:p>
      </dgm:t>
    </dgm:pt>
    <dgm:pt modelId="{C7EA524C-71CA-40C6-8EB8-E6D18C950CB6}" type="parTrans" cxnId="{5209EEB6-2156-4F92-BFBA-510B463AA07C}">
      <dgm:prSet/>
      <dgm:spPr/>
      <dgm:t>
        <a:bodyPr/>
        <a:lstStyle/>
        <a:p>
          <a:endParaRPr lang="en-US"/>
        </a:p>
      </dgm:t>
    </dgm:pt>
    <dgm:pt modelId="{942B1423-BA79-4773-BDC8-F38A975E45D7}" type="sibTrans" cxnId="{5209EEB6-2156-4F92-BFBA-510B463AA07C}">
      <dgm:prSet/>
      <dgm:spPr/>
      <dgm:t>
        <a:bodyPr/>
        <a:lstStyle/>
        <a:p>
          <a:endParaRPr lang="en-US"/>
        </a:p>
      </dgm:t>
    </dgm:pt>
    <dgm:pt modelId="{C8026BDA-2685-4F75-8FCA-D123480DD2E7}">
      <dgm:prSet custT="1"/>
      <dgm:spPr/>
      <dgm:t>
        <a:bodyPr/>
        <a:lstStyle/>
        <a:p>
          <a:r>
            <a:rPr lang="en-US" sz="1800" dirty="0">
              <a:latin typeface="Abadi" panose="020B0604020104020204" pitchFamily="34" charset="0"/>
            </a:rPr>
            <a:t>web scraping from Wikipedia with BeautifulSoup</a:t>
          </a:r>
          <a:endParaRPr lang="en-US" sz="1800" dirty="0"/>
        </a:p>
      </dgm:t>
    </dgm:pt>
    <dgm:pt modelId="{5B678993-2B73-41DB-A16C-A71C091B24F0}" type="parTrans" cxnId="{40EBDDE4-1463-4505-8D37-8D68773AA932}">
      <dgm:prSet/>
      <dgm:spPr/>
      <dgm:t>
        <a:bodyPr/>
        <a:lstStyle/>
        <a:p>
          <a:endParaRPr lang="en-US"/>
        </a:p>
      </dgm:t>
    </dgm:pt>
    <dgm:pt modelId="{BA36699D-332D-47E3-8F6D-EDF5AA092570}" type="sibTrans" cxnId="{40EBDDE4-1463-4505-8D37-8D68773AA932}">
      <dgm:prSet/>
      <dgm:spPr/>
      <dgm:t>
        <a:bodyPr/>
        <a:lstStyle/>
        <a:p>
          <a:endParaRPr lang="en-US"/>
        </a:p>
      </dgm:t>
    </dgm:pt>
    <dgm:pt modelId="{C3D294AB-521B-4040-9050-B45FAB943663}">
      <dgm:prSet/>
      <dgm:spPr/>
      <dgm:t>
        <a:bodyPr/>
        <a:lstStyle/>
        <a:p>
          <a:r>
            <a:rPr lang="en-US">
              <a:latin typeface="Abadi" panose="020B0604020104020204" pitchFamily="34" charset="0"/>
            </a:rPr>
            <a:t>extract the launch records as HTML table, parse the table and convert it to a pandas dataframe</a:t>
          </a:r>
          <a:endParaRPr lang="en-US" dirty="0"/>
        </a:p>
      </dgm:t>
    </dgm:pt>
    <dgm:pt modelId="{FBF9411C-5478-48AA-8C3E-628DD9133A6D}" type="parTrans" cxnId="{A27E989E-B2AC-4571-B913-463657C11750}">
      <dgm:prSet/>
      <dgm:spPr/>
      <dgm:t>
        <a:bodyPr/>
        <a:lstStyle/>
        <a:p>
          <a:endParaRPr lang="en-US"/>
        </a:p>
      </dgm:t>
    </dgm:pt>
    <dgm:pt modelId="{A89C4F13-E91B-4349-88E8-C60AD7B88488}" type="sibTrans" cxnId="{A27E989E-B2AC-4571-B913-463657C11750}">
      <dgm:prSet/>
      <dgm:spPr/>
      <dgm:t>
        <a:bodyPr/>
        <a:lstStyle/>
        <a:p>
          <a:endParaRPr lang="en-US"/>
        </a:p>
      </dgm:t>
    </dgm:pt>
    <dgm:pt modelId="{051F2218-6F4E-4724-A9F0-7D21CBDA1789}" type="pres">
      <dgm:prSet presAssocID="{8797A0FD-F27A-47C1-BD61-F9FEFE0388A6}" presName="rootnode" presStyleCnt="0">
        <dgm:presLayoutVars>
          <dgm:chMax/>
          <dgm:chPref/>
          <dgm:dir/>
          <dgm:animLvl val="lvl"/>
        </dgm:presLayoutVars>
      </dgm:prSet>
      <dgm:spPr/>
    </dgm:pt>
    <dgm:pt modelId="{391DEE0A-E273-4655-9B7C-2B2B713E9D61}" type="pres">
      <dgm:prSet presAssocID="{2D7285E9-EE83-47F9-83CD-761E63924FC8}" presName="composite" presStyleCnt="0"/>
      <dgm:spPr/>
    </dgm:pt>
    <dgm:pt modelId="{DCB69C03-05D9-4055-9160-5A571D0A47F3}" type="pres">
      <dgm:prSet presAssocID="{2D7285E9-EE83-47F9-83CD-761E63924FC8}" presName="bentUpArrow1" presStyleLbl="alignImgPlace1" presStyleIdx="0" presStyleCnt="4" custLinFactNeighborX="-76197" custLinFactNeighborY="-4044"/>
      <dgm:spPr/>
    </dgm:pt>
    <dgm:pt modelId="{3FAA15D4-CE35-4CBB-A4FD-0D2984F12928}" type="pres">
      <dgm:prSet presAssocID="{2D7285E9-EE83-47F9-83CD-761E63924FC8}" presName="ParentText" presStyleLbl="node1" presStyleIdx="0" presStyleCnt="5" custScaleX="173709" custLinFactNeighborX="-73612" custLinFactNeighborY="-3439">
        <dgm:presLayoutVars>
          <dgm:chMax val="1"/>
          <dgm:chPref val="1"/>
          <dgm:bulletEnabled val="1"/>
        </dgm:presLayoutVars>
      </dgm:prSet>
      <dgm:spPr/>
    </dgm:pt>
    <dgm:pt modelId="{7B63B19F-5F14-43F5-AFDF-C02D120FC995}" type="pres">
      <dgm:prSet presAssocID="{2D7285E9-EE83-47F9-83CD-761E63924FC8}" presName="ChildText" presStyleLbl="revTx" presStyleIdx="0" presStyleCnt="4">
        <dgm:presLayoutVars>
          <dgm:chMax val="0"/>
          <dgm:chPref val="0"/>
          <dgm:bulletEnabled val="1"/>
        </dgm:presLayoutVars>
      </dgm:prSet>
      <dgm:spPr/>
    </dgm:pt>
    <dgm:pt modelId="{DE4DDD8E-38B9-4480-BC25-F2D73AA88827}" type="pres">
      <dgm:prSet presAssocID="{6695D712-248A-4633-BC55-09D8C1D2511B}" presName="sibTrans" presStyleCnt="0"/>
      <dgm:spPr/>
    </dgm:pt>
    <dgm:pt modelId="{21CA377D-6074-4100-972E-8B77C6325154}" type="pres">
      <dgm:prSet presAssocID="{108A74C5-80F1-422A-A6EE-1401D7E324E4}" presName="composite" presStyleCnt="0"/>
      <dgm:spPr/>
    </dgm:pt>
    <dgm:pt modelId="{FC21F138-0CA2-4C30-B32E-615D8DC2DF65}" type="pres">
      <dgm:prSet presAssocID="{108A74C5-80F1-422A-A6EE-1401D7E324E4}" presName="bentUpArrow1" presStyleLbl="alignImgPlace1" presStyleIdx="1" presStyleCnt="4" custLinFactNeighborX="-89743" custLinFactNeighborY="-2286"/>
      <dgm:spPr/>
    </dgm:pt>
    <dgm:pt modelId="{33DA65ED-6FD7-4ED2-98A5-B901586759EE}" type="pres">
      <dgm:prSet presAssocID="{108A74C5-80F1-422A-A6EE-1401D7E324E4}" presName="ParentText" presStyleLbl="node1" presStyleIdx="1" presStyleCnt="5" custScaleX="308939" custLinFactNeighborX="-41225" custLinFactNeighborY="-1989">
        <dgm:presLayoutVars>
          <dgm:chMax val="1"/>
          <dgm:chPref val="1"/>
          <dgm:bulletEnabled val="1"/>
        </dgm:presLayoutVars>
      </dgm:prSet>
      <dgm:spPr/>
    </dgm:pt>
    <dgm:pt modelId="{12C8F25A-D5C2-4902-AED3-A39F4BEDEE2F}" type="pres">
      <dgm:prSet presAssocID="{108A74C5-80F1-422A-A6EE-1401D7E324E4}" presName="ChildText" presStyleLbl="revTx" presStyleIdx="1" presStyleCnt="4">
        <dgm:presLayoutVars>
          <dgm:chMax val="0"/>
          <dgm:chPref val="0"/>
          <dgm:bulletEnabled val="1"/>
        </dgm:presLayoutVars>
      </dgm:prSet>
      <dgm:spPr/>
    </dgm:pt>
    <dgm:pt modelId="{0387F02A-913C-4CF5-AD20-A5854EB6E957}" type="pres">
      <dgm:prSet presAssocID="{A8FEC1C0-90F0-421F-AE66-A381F75574DF}" presName="sibTrans" presStyleCnt="0"/>
      <dgm:spPr/>
    </dgm:pt>
    <dgm:pt modelId="{EE6F806D-A290-453D-9CB4-ECEC5DF60330}" type="pres">
      <dgm:prSet presAssocID="{431DF4A5-0EA9-4487-87F5-9DB074519D95}" presName="composite" presStyleCnt="0"/>
      <dgm:spPr/>
    </dgm:pt>
    <dgm:pt modelId="{0444F1FD-9D82-420D-8935-78D1246C2DE5}" type="pres">
      <dgm:prSet presAssocID="{431DF4A5-0EA9-4487-87F5-9DB074519D95}" presName="bentUpArrow1" presStyleLbl="alignImgPlace1" presStyleIdx="2" presStyleCnt="4" custLinFactNeighborX="-35559" custLinFactNeighborY="0"/>
      <dgm:spPr/>
    </dgm:pt>
    <dgm:pt modelId="{F39E33FA-22A7-4053-99C4-ABA928462842}" type="pres">
      <dgm:prSet presAssocID="{431DF4A5-0EA9-4487-87F5-9DB074519D95}" presName="ParentText" presStyleLbl="node1" presStyleIdx="2" presStyleCnt="5" custScaleX="254313" custLinFactNeighborX="21699" custLinFactNeighborY="0">
        <dgm:presLayoutVars>
          <dgm:chMax val="1"/>
          <dgm:chPref val="1"/>
          <dgm:bulletEnabled val="1"/>
        </dgm:presLayoutVars>
      </dgm:prSet>
      <dgm:spPr/>
    </dgm:pt>
    <dgm:pt modelId="{BD5795D7-3E22-4E56-A3EE-A94BA195CBB6}" type="pres">
      <dgm:prSet presAssocID="{431DF4A5-0EA9-4487-87F5-9DB074519D95}" presName="ChildText" presStyleLbl="revTx" presStyleIdx="2" presStyleCnt="4">
        <dgm:presLayoutVars>
          <dgm:chMax val="0"/>
          <dgm:chPref val="0"/>
          <dgm:bulletEnabled val="1"/>
        </dgm:presLayoutVars>
      </dgm:prSet>
      <dgm:spPr/>
    </dgm:pt>
    <dgm:pt modelId="{AF59ACFC-B2B5-410F-8F9C-2F1042C2523D}" type="pres">
      <dgm:prSet presAssocID="{942B1423-BA79-4773-BDC8-F38A975E45D7}" presName="sibTrans" presStyleCnt="0"/>
      <dgm:spPr/>
    </dgm:pt>
    <dgm:pt modelId="{9D6BE850-1E83-4381-9087-B8FBCCE83DDC}" type="pres">
      <dgm:prSet presAssocID="{C8026BDA-2685-4F75-8FCA-D123480DD2E7}" presName="composite" presStyleCnt="0"/>
      <dgm:spPr/>
    </dgm:pt>
    <dgm:pt modelId="{6F2AA83A-9FBE-479A-8886-B9780A5308D9}" type="pres">
      <dgm:prSet presAssocID="{C8026BDA-2685-4F75-8FCA-D123480DD2E7}" presName="bentUpArrow1" presStyleLbl="alignImgPlace1" presStyleIdx="3" presStyleCnt="4"/>
      <dgm:spPr/>
    </dgm:pt>
    <dgm:pt modelId="{94D8D0F5-DECB-41E9-96E6-7B38B85BFC45}" type="pres">
      <dgm:prSet presAssocID="{C8026BDA-2685-4F75-8FCA-D123480DD2E7}" presName="ParentText" presStyleLbl="node1" presStyleIdx="3" presStyleCnt="5" custScaleX="252535" custLinFactNeighborX="30919" custLinFactNeighborY="-1636">
        <dgm:presLayoutVars>
          <dgm:chMax val="1"/>
          <dgm:chPref val="1"/>
          <dgm:bulletEnabled val="1"/>
        </dgm:presLayoutVars>
      </dgm:prSet>
      <dgm:spPr/>
    </dgm:pt>
    <dgm:pt modelId="{BF8488D6-DAAF-4D32-ABE5-A74EE693C36F}" type="pres">
      <dgm:prSet presAssocID="{C8026BDA-2685-4F75-8FCA-D123480DD2E7}" presName="ChildText" presStyleLbl="revTx" presStyleIdx="3" presStyleCnt="4">
        <dgm:presLayoutVars>
          <dgm:chMax val="0"/>
          <dgm:chPref val="0"/>
          <dgm:bulletEnabled val="1"/>
        </dgm:presLayoutVars>
      </dgm:prSet>
      <dgm:spPr/>
    </dgm:pt>
    <dgm:pt modelId="{556CE2D1-0863-4E5B-B5B0-36D1E17FE329}" type="pres">
      <dgm:prSet presAssocID="{BA36699D-332D-47E3-8F6D-EDF5AA092570}" presName="sibTrans" presStyleCnt="0"/>
      <dgm:spPr/>
    </dgm:pt>
    <dgm:pt modelId="{82B21AF2-EB69-4B21-8A40-410283C53926}" type="pres">
      <dgm:prSet presAssocID="{C3D294AB-521B-4040-9050-B45FAB943663}" presName="composite" presStyleCnt="0"/>
      <dgm:spPr/>
    </dgm:pt>
    <dgm:pt modelId="{98767E77-0491-4D59-94E9-D216DAE1F47F}" type="pres">
      <dgm:prSet presAssocID="{C3D294AB-521B-4040-9050-B45FAB943663}" presName="ParentText" presStyleLbl="node1" presStyleIdx="4" presStyleCnt="5" custScaleX="258835" custLinFactNeighborX="51854" custLinFactNeighborY="3440">
        <dgm:presLayoutVars>
          <dgm:chMax val="1"/>
          <dgm:chPref val="1"/>
          <dgm:bulletEnabled val="1"/>
        </dgm:presLayoutVars>
      </dgm:prSet>
      <dgm:spPr/>
    </dgm:pt>
  </dgm:ptLst>
  <dgm:cxnLst>
    <dgm:cxn modelId="{E2D53101-14CB-43A0-8295-74902D2050A6}" type="presOf" srcId="{431DF4A5-0EA9-4487-87F5-9DB074519D95}" destId="{F39E33FA-22A7-4053-99C4-ABA928462842}" srcOrd="0" destOrd="0" presId="urn:microsoft.com/office/officeart/2005/8/layout/StepDownProcess"/>
    <dgm:cxn modelId="{A217050F-CF09-4E02-9E41-799C565B4037}" type="presOf" srcId="{2D7285E9-EE83-47F9-83CD-761E63924FC8}" destId="{3FAA15D4-CE35-4CBB-A4FD-0D2984F12928}" srcOrd="0" destOrd="0" presId="urn:microsoft.com/office/officeart/2005/8/layout/StepDownProcess"/>
    <dgm:cxn modelId="{D93C7F14-1E5C-4D34-8A31-4E93850C23BC}" srcId="{8797A0FD-F27A-47C1-BD61-F9FEFE0388A6}" destId="{2D7285E9-EE83-47F9-83CD-761E63924FC8}" srcOrd="0" destOrd="0" parTransId="{C6C6BCBB-BE33-41B7-AF61-9DA629327350}" sibTransId="{6695D712-248A-4633-BC55-09D8C1D2511B}"/>
    <dgm:cxn modelId="{4DEE1A31-8DA0-4680-A451-473470DF6934}" type="presOf" srcId="{C3D294AB-521B-4040-9050-B45FAB943663}" destId="{98767E77-0491-4D59-94E9-D216DAE1F47F}" srcOrd="0" destOrd="0" presId="urn:microsoft.com/office/officeart/2005/8/layout/StepDownProcess"/>
    <dgm:cxn modelId="{E46F2B7F-F9D1-4DF4-A7F8-7B3A92278D23}" type="presOf" srcId="{8797A0FD-F27A-47C1-BD61-F9FEFE0388A6}" destId="{051F2218-6F4E-4724-A9F0-7D21CBDA1789}" srcOrd="0" destOrd="0" presId="urn:microsoft.com/office/officeart/2005/8/layout/StepDownProcess"/>
    <dgm:cxn modelId="{2C1B6495-F0FC-4D46-83E9-24576EE1B267}" type="presOf" srcId="{C8026BDA-2685-4F75-8FCA-D123480DD2E7}" destId="{94D8D0F5-DECB-41E9-96E6-7B38B85BFC45}" srcOrd="0" destOrd="0" presId="urn:microsoft.com/office/officeart/2005/8/layout/StepDownProcess"/>
    <dgm:cxn modelId="{A27E989E-B2AC-4571-B913-463657C11750}" srcId="{8797A0FD-F27A-47C1-BD61-F9FEFE0388A6}" destId="{C3D294AB-521B-4040-9050-B45FAB943663}" srcOrd="4" destOrd="0" parTransId="{FBF9411C-5478-48AA-8C3E-628DD9133A6D}" sibTransId="{A89C4F13-E91B-4349-88E8-C60AD7B88488}"/>
    <dgm:cxn modelId="{5209EEB6-2156-4F92-BFBA-510B463AA07C}" srcId="{8797A0FD-F27A-47C1-BD61-F9FEFE0388A6}" destId="{431DF4A5-0EA9-4487-87F5-9DB074519D95}" srcOrd="2" destOrd="0" parTransId="{C7EA524C-71CA-40C6-8EB8-E6D18C950CB6}" sibTransId="{942B1423-BA79-4773-BDC8-F38A975E45D7}"/>
    <dgm:cxn modelId="{C4A645D6-73FA-4821-9BAD-78E52389A0D1}" srcId="{8797A0FD-F27A-47C1-BD61-F9FEFE0388A6}" destId="{108A74C5-80F1-422A-A6EE-1401D7E324E4}" srcOrd="1" destOrd="0" parTransId="{689A2EAD-FCB8-43D1-8710-49776F9DB1CA}" sibTransId="{A8FEC1C0-90F0-421F-AE66-A381F75574DF}"/>
    <dgm:cxn modelId="{40EBDDE4-1463-4505-8D37-8D68773AA932}" srcId="{8797A0FD-F27A-47C1-BD61-F9FEFE0388A6}" destId="{C8026BDA-2685-4F75-8FCA-D123480DD2E7}" srcOrd="3" destOrd="0" parTransId="{5B678993-2B73-41DB-A16C-A71C091B24F0}" sibTransId="{BA36699D-332D-47E3-8F6D-EDF5AA092570}"/>
    <dgm:cxn modelId="{8B6861F8-2ECD-49A6-98CF-107B19376A46}" type="presOf" srcId="{108A74C5-80F1-422A-A6EE-1401D7E324E4}" destId="{33DA65ED-6FD7-4ED2-98A5-B901586759EE}" srcOrd="0" destOrd="0" presId="urn:microsoft.com/office/officeart/2005/8/layout/StepDownProcess"/>
    <dgm:cxn modelId="{5CC24B57-D3BC-4B9C-A69B-B7B857FFACA7}" type="presParOf" srcId="{051F2218-6F4E-4724-A9F0-7D21CBDA1789}" destId="{391DEE0A-E273-4655-9B7C-2B2B713E9D61}" srcOrd="0" destOrd="0" presId="urn:microsoft.com/office/officeart/2005/8/layout/StepDownProcess"/>
    <dgm:cxn modelId="{725B84F6-97EC-4C76-B162-0D6F863C0641}" type="presParOf" srcId="{391DEE0A-E273-4655-9B7C-2B2B713E9D61}" destId="{DCB69C03-05D9-4055-9160-5A571D0A47F3}" srcOrd="0" destOrd="0" presId="urn:microsoft.com/office/officeart/2005/8/layout/StepDownProcess"/>
    <dgm:cxn modelId="{8FE0AE78-2E5A-4CD4-93E4-489A59ED966A}" type="presParOf" srcId="{391DEE0A-E273-4655-9B7C-2B2B713E9D61}" destId="{3FAA15D4-CE35-4CBB-A4FD-0D2984F12928}" srcOrd="1" destOrd="0" presId="urn:microsoft.com/office/officeart/2005/8/layout/StepDownProcess"/>
    <dgm:cxn modelId="{EE2C05BE-578C-49A3-A3C6-A0C1E2F786A1}" type="presParOf" srcId="{391DEE0A-E273-4655-9B7C-2B2B713E9D61}" destId="{7B63B19F-5F14-43F5-AFDF-C02D120FC995}" srcOrd="2" destOrd="0" presId="urn:microsoft.com/office/officeart/2005/8/layout/StepDownProcess"/>
    <dgm:cxn modelId="{D70DDD3A-5A50-43F5-B841-93CF551C0B5A}" type="presParOf" srcId="{051F2218-6F4E-4724-A9F0-7D21CBDA1789}" destId="{DE4DDD8E-38B9-4480-BC25-F2D73AA88827}" srcOrd="1" destOrd="0" presId="urn:microsoft.com/office/officeart/2005/8/layout/StepDownProcess"/>
    <dgm:cxn modelId="{259B2DE1-DC7A-4738-AD05-BD013E903E3D}" type="presParOf" srcId="{051F2218-6F4E-4724-A9F0-7D21CBDA1789}" destId="{21CA377D-6074-4100-972E-8B77C6325154}" srcOrd="2" destOrd="0" presId="urn:microsoft.com/office/officeart/2005/8/layout/StepDownProcess"/>
    <dgm:cxn modelId="{A8D7DAFE-10A9-43DF-93CE-9BBCD447CBBE}" type="presParOf" srcId="{21CA377D-6074-4100-972E-8B77C6325154}" destId="{FC21F138-0CA2-4C30-B32E-615D8DC2DF65}" srcOrd="0" destOrd="0" presId="urn:microsoft.com/office/officeart/2005/8/layout/StepDownProcess"/>
    <dgm:cxn modelId="{C9BD97F4-5B17-4638-95A5-92885DA36E1D}" type="presParOf" srcId="{21CA377D-6074-4100-972E-8B77C6325154}" destId="{33DA65ED-6FD7-4ED2-98A5-B901586759EE}" srcOrd="1" destOrd="0" presId="urn:microsoft.com/office/officeart/2005/8/layout/StepDownProcess"/>
    <dgm:cxn modelId="{9E064A19-3455-46B8-A8D8-A8E2C96E68BF}" type="presParOf" srcId="{21CA377D-6074-4100-972E-8B77C6325154}" destId="{12C8F25A-D5C2-4902-AED3-A39F4BEDEE2F}" srcOrd="2" destOrd="0" presId="urn:microsoft.com/office/officeart/2005/8/layout/StepDownProcess"/>
    <dgm:cxn modelId="{872B8A16-3BB7-4015-A652-1861625ED7C5}" type="presParOf" srcId="{051F2218-6F4E-4724-A9F0-7D21CBDA1789}" destId="{0387F02A-913C-4CF5-AD20-A5854EB6E957}" srcOrd="3" destOrd="0" presId="urn:microsoft.com/office/officeart/2005/8/layout/StepDownProcess"/>
    <dgm:cxn modelId="{BD8F7BAF-C9C1-4BC8-974B-A386B5759AFB}" type="presParOf" srcId="{051F2218-6F4E-4724-A9F0-7D21CBDA1789}" destId="{EE6F806D-A290-453D-9CB4-ECEC5DF60330}" srcOrd="4" destOrd="0" presId="urn:microsoft.com/office/officeart/2005/8/layout/StepDownProcess"/>
    <dgm:cxn modelId="{87BEC2E8-1480-4E47-AB42-69A2166D8C35}" type="presParOf" srcId="{EE6F806D-A290-453D-9CB4-ECEC5DF60330}" destId="{0444F1FD-9D82-420D-8935-78D1246C2DE5}" srcOrd="0" destOrd="0" presId="urn:microsoft.com/office/officeart/2005/8/layout/StepDownProcess"/>
    <dgm:cxn modelId="{0313721C-A2EA-48BF-AA4C-BEF94B6D0F3A}" type="presParOf" srcId="{EE6F806D-A290-453D-9CB4-ECEC5DF60330}" destId="{F39E33FA-22A7-4053-99C4-ABA928462842}" srcOrd="1" destOrd="0" presId="urn:microsoft.com/office/officeart/2005/8/layout/StepDownProcess"/>
    <dgm:cxn modelId="{0A71CCBE-6640-4046-9594-6DAA5E0CBAC6}" type="presParOf" srcId="{EE6F806D-A290-453D-9CB4-ECEC5DF60330}" destId="{BD5795D7-3E22-4E56-A3EE-A94BA195CBB6}" srcOrd="2" destOrd="0" presId="urn:microsoft.com/office/officeart/2005/8/layout/StepDownProcess"/>
    <dgm:cxn modelId="{EE79DD5D-27C1-4ADE-9B4F-A2AD1779B1A2}" type="presParOf" srcId="{051F2218-6F4E-4724-A9F0-7D21CBDA1789}" destId="{AF59ACFC-B2B5-410F-8F9C-2F1042C2523D}" srcOrd="5" destOrd="0" presId="urn:microsoft.com/office/officeart/2005/8/layout/StepDownProcess"/>
    <dgm:cxn modelId="{E8E9B03F-7A9B-447F-9B51-3C172BFDDBB3}" type="presParOf" srcId="{051F2218-6F4E-4724-A9F0-7D21CBDA1789}" destId="{9D6BE850-1E83-4381-9087-B8FBCCE83DDC}" srcOrd="6" destOrd="0" presId="urn:microsoft.com/office/officeart/2005/8/layout/StepDownProcess"/>
    <dgm:cxn modelId="{9C468F09-209A-44A2-BACE-A18209D294A8}" type="presParOf" srcId="{9D6BE850-1E83-4381-9087-B8FBCCE83DDC}" destId="{6F2AA83A-9FBE-479A-8886-B9780A5308D9}" srcOrd="0" destOrd="0" presId="urn:microsoft.com/office/officeart/2005/8/layout/StepDownProcess"/>
    <dgm:cxn modelId="{59816FF4-5B83-4304-823C-07563F4189C3}" type="presParOf" srcId="{9D6BE850-1E83-4381-9087-B8FBCCE83DDC}" destId="{94D8D0F5-DECB-41E9-96E6-7B38B85BFC45}" srcOrd="1" destOrd="0" presId="urn:microsoft.com/office/officeart/2005/8/layout/StepDownProcess"/>
    <dgm:cxn modelId="{4753507E-0DA9-4B3B-A63C-19DC42A1FBAF}" type="presParOf" srcId="{9D6BE850-1E83-4381-9087-B8FBCCE83DDC}" destId="{BF8488D6-DAAF-4D32-ABE5-A74EE693C36F}" srcOrd="2" destOrd="0" presId="urn:microsoft.com/office/officeart/2005/8/layout/StepDownProcess"/>
    <dgm:cxn modelId="{8442CF58-9924-455A-8069-67AB405FECA9}" type="presParOf" srcId="{051F2218-6F4E-4724-A9F0-7D21CBDA1789}" destId="{556CE2D1-0863-4E5B-B5B0-36D1E17FE329}" srcOrd="7" destOrd="0" presId="urn:microsoft.com/office/officeart/2005/8/layout/StepDownProcess"/>
    <dgm:cxn modelId="{0CB476E0-643C-479D-9A0F-29B318E1EE46}" type="presParOf" srcId="{051F2218-6F4E-4724-A9F0-7D21CBDA1789}" destId="{82B21AF2-EB69-4B21-8A40-410283C53926}" srcOrd="8" destOrd="0" presId="urn:microsoft.com/office/officeart/2005/8/layout/StepDownProcess"/>
    <dgm:cxn modelId="{D588A485-A24A-4792-8998-20F909334EF4}" type="presParOf" srcId="{82B21AF2-EB69-4B21-8A40-410283C53926}" destId="{98767E77-0491-4D59-94E9-D216DAE1F47F}"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EF74C5-CCB6-4A95-AE91-C22D75D8979B}" type="doc">
      <dgm:prSet loTypeId="urn:microsoft.com/office/officeart/2005/8/layout/process1" loCatId="process" qsTypeId="urn:microsoft.com/office/officeart/2005/8/quickstyle/simple1" qsCatId="simple" csTypeId="urn:microsoft.com/office/officeart/2005/8/colors/accent0_3" csCatId="mainScheme" phldr="1"/>
      <dgm:spPr/>
    </dgm:pt>
    <dgm:pt modelId="{A8FCAD88-9928-44C0-9F38-088843A4166F}">
      <dgm:prSet phldrT="[Text]"/>
      <dgm:spPr/>
      <dgm:t>
        <a:bodyPr/>
        <a:lstStyle/>
        <a:p>
          <a:r>
            <a:rPr lang="en-US">
              <a:latin typeface="Abadi" panose="020B0604020104020204" pitchFamily="34" charset="0"/>
            </a:rPr>
            <a:t>Data was checked for any null values using isnull().sum() function.</a:t>
          </a:r>
          <a:endParaRPr lang="en-US" dirty="0"/>
        </a:p>
      </dgm:t>
    </dgm:pt>
    <dgm:pt modelId="{80CB9EA7-613B-42B9-86A2-46AD93E03F69}" type="parTrans" cxnId="{2908E572-E2E6-44DA-85EF-F503C6498517}">
      <dgm:prSet/>
      <dgm:spPr/>
      <dgm:t>
        <a:bodyPr/>
        <a:lstStyle/>
        <a:p>
          <a:endParaRPr lang="en-US"/>
        </a:p>
      </dgm:t>
    </dgm:pt>
    <dgm:pt modelId="{B40B1B81-969D-4B17-86D3-1C31111C6A62}" type="sibTrans" cxnId="{2908E572-E2E6-44DA-85EF-F503C6498517}">
      <dgm:prSet/>
      <dgm:spPr/>
      <dgm:t>
        <a:bodyPr/>
        <a:lstStyle/>
        <a:p>
          <a:endParaRPr lang="en-US"/>
        </a:p>
      </dgm:t>
    </dgm:pt>
    <dgm:pt modelId="{C16861AD-B9C7-425A-B921-D42BA4F4078E}">
      <dgm:prSet phldrT="[Text]"/>
      <dgm:spPr/>
      <dgm:t>
        <a:bodyPr/>
        <a:lstStyle/>
        <a:p>
          <a:r>
            <a:rPr lang="en-US">
              <a:latin typeface="Abadi" panose="020B0604020104020204" pitchFamily="34" charset="0"/>
            </a:rPr>
            <a:t>The null values were filled with appropriate values according to the data type of columns.</a:t>
          </a:r>
        </a:p>
        <a:p>
          <a:endParaRPr lang="en-US" dirty="0"/>
        </a:p>
      </dgm:t>
    </dgm:pt>
    <dgm:pt modelId="{533E08F9-0DF8-48D6-8181-B5229748E5A9}" type="parTrans" cxnId="{46E50AF6-F6CB-44D5-B62D-E3C3FCAC5915}">
      <dgm:prSet/>
      <dgm:spPr/>
      <dgm:t>
        <a:bodyPr/>
        <a:lstStyle/>
        <a:p>
          <a:endParaRPr lang="en-US"/>
        </a:p>
      </dgm:t>
    </dgm:pt>
    <dgm:pt modelId="{FF3C5AC1-80A6-46FC-B0DC-59D23408BD58}" type="sibTrans" cxnId="{46E50AF6-F6CB-44D5-B62D-E3C3FCAC5915}">
      <dgm:prSet/>
      <dgm:spPr/>
      <dgm:t>
        <a:bodyPr/>
        <a:lstStyle/>
        <a:p>
          <a:endParaRPr lang="en-US"/>
        </a:p>
      </dgm:t>
    </dgm:pt>
    <dgm:pt modelId="{592F06BD-0E62-4EB1-96E3-EE4D0FE2EC96}" type="pres">
      <dgm:prSet presAssocID="{E7EF74C5-CCB6-4A95-AE91-C22D75D8979B}" presName="Name0" presStyleCnt="0">
        <dgm:presLayoutVars>
          <dgm:dir/>
          <dgm:resizeHandles val="exact"/>
        </dgm:presLayoutVars>
      </dgm:prSet>
      <dgm:spPr/>
    </dgm:pt>
    <dgm:pt modelId="{9FDB0B38-47AC-49C8-837C-DE85770D20AE}" type="pres">
      <dgm:prSet presAssocID="{A8FCAD88-9928-44C0-9F38-088843A4166F}" presName="node" presStyleLbl="node1" presStyleIdx="0" presStyleCnt="2" custScaleX="215105" custScaleY="336002">
        <dgm:presLayoutVars>
          <dgm:bulletEnabled val="1"/>
        </dgm:presLayoutVars>
      </dgm:prSet>
      <dgm:spPr/>
    </dgm:pt>
    <dgm:pt modelId="{F6FD781C-FD7F-41CF-A775-CB541A230876}" type="pres">
      <dgm:prSet presAssocID="{B40B1B81-969D-4B17-86D3-1C31111C6A62}" presName="sibTrans" presStyleLbl="sibTrans2D1" presStyleIdx="0" presStyleCnt="1"/>
      <dgm:spPr/>
    </dgm:pt>
    <dgm:pt modelId="{81AE0CC9-063E-436D-8679-CBB03DE0396F}" type="pres">
      <dgm:prSet presAssocID="{B40B1B81-969D-4B17-86D3-1C31111C6A62}" presName="connectorText" presStyleLbl="sibTrans2D1" presStyleIdx="0" presStyleCnt="1"/>
      <dgm:spPr/>
    </dgm:pt>
    <dgm:pt modelId="{712089D7-B744-4E26-AAA9-CEDF298F392F}" type="pres">
      <dgm:prSet presAssocID="{C16861AD-B9C7-425A-B921-D42BA4F4078E}" presName="node" presStyleLbl="node1" presStyleIdx="1" presStyleCnt="2" custScaleX="284242" custScaleY="334441">
        <dgm:presLayoutVars>
          <dgm:bulletEnabled val="1"/>
        </dgm:presLayoutVars>
      </dgm:prSet>
      <dgm:spPr/>
    </dgm:pt>
  </dgm:ptLst>
  <dgm:cxnLst>
    <dgm:cxn modelId="{EBE28A3F-6F90-43FD-BECA-C4E275B8A59B}" type="presOf" srcId="{A8FCAD88-9928-44C0-9F38-088843A4166F}" destId="{9FDB0B38-47AC-49C8-837C-DE85770D20AE}" srcOrd="0" destOrd="0" presId="urn:microsoft.com/office/officeart/2005/8/layout/process1"/>
    <dgm:cxn modelId="{D8FF4C61-D4B3-4026-8BB9-02D8FC819238}" type="presOf" srcId="{B40B1B81-969D-4B17-86D3-1C31111C6A62}" destId="{81AE0CC9-063E-436D-8679-CBB03DE0396F}" srcOrd="1" destOrd="0" presId="urn:microsoft.com/office/officeart/2005/8/layout/process1"/>
    <dgm:cxn modelId="{C17A6752-6FB8-45AA-907A-D27ED62A5691}" type="presOf" srcId="{C16861AD-B9C7-425A-B921-D42BA4F4078E}" destId="{712089D7-B744-4E26-AAA9-CEDF298F392F}" srcOrd="0" destOrd="0" presId="urn:microsoft.com/office/officeart/2005/8/layout/process1"/>
    <dgm:cxn modelId="{2908E572-E2E6-44DA-85EF-F503C6498517}" srcId="{E7EF74C5-CCB6-4A95-AE91-C22D75D8979B}" destId="{A8FCAD88-9928-44C0-9F38-088843A4166F}" srcOrd="0" destOrd="0" parTransId="{80CB9EA7-613B-42B9-86A2-46AD93E03F69}" sibTransId="{B40B1B81-969D-4B17-86D3-1C31111C6A62}"/>
    <dgm:cxn modelId="{4C832D89-ACF5-4F72-9518-AD195D75C03E}" type="presOf" srcId="{E7EF74C5-CCB6-4A95-AE91-C22D75D8979B}" destId="{592F06BD-0E62-4EB1-96E3-EE4D0FE2EC96}" srcOrd="0" destOrd="0" presId="urn:microsoft.com/office/officeart/2005/8/layout/process1"/>
    <dgm:cxn modelId="{523BEDB3-E3E0-4224-AA11-7A86B3E4C06D}" type="presOf" srcId="{B40B1B81-969D-4B17-86D3-1C31111C6A62}" destId="{F6FD781C-FD7F-41CF-A775-CB541A230876}" srcOrd="0" destOrd="0" presId="urn:microsoft.com/office/officeart/2005/8/layout/process1"/>
    <dgm:cxn modelId="{46E50AF6-F6CB-44D5-B62D-E3C3FCAC5915}" srcId="{E7EF74C5-CCB6-4A95-AE91-C22D75D8979B}" destId="{C16861AD-B9C7-425A-B921-D42BA4F4078E}" srcOrd="1" destOrd="0" parTransId="{533E08F9-0DF8-48D6-8181-B5229748E5A9}" sibTransId="{FF3C5AC1-80A6-46FC-B0DC-59D23408BD58}"/>
    <dgm:cxn modelId="{D91F257A-29A1-4F11-9CA0-E899EFF83E18}" type="presParOf" srcId="{592F06BD-0E62-4EB1-96E3-EE4D0FE2EC96}" destId="{9FDB0B38-47AC-49C8-837C-DE85770D20AE}" srcOrd="0" destOrd="0" presId="urn:microsoft.com/office/officeart/2005/8/layout/process1"/>
    <dgm:cxn modelId="{88595008-8FD9-4259-9D02-4D409D6B48D5}" type="presParOf" srcId="{592F06BD-0E62-4EB1-96E3-EE4D0FE2EC96}" destId="{F6FD781C-FD7F-41CF-A775-CB541A230876}" srcOrd="1" destOrd="0" presId="urn:microsoft.com/office/officeart/2005/8/layout/process1"/>
    <dgm:cxn modelId="{2701F236-1F9B-4AA3-811C-4D622E3C2C99}" type="presParOf" srcId="{F6FD781C-FD7F-41CF-A775-CB541A230876}" destId="{81AE0CC9-063E-436D-8679-CBB03DE0396F}" srcOrd="0" destOrd="0" presId="urn:microsoft.com/office/officeart/2005/8/layout/process1"/>
    <dgm:cxn modelId="{4ACC1BB5-C05A-46A7-BA4F-5FB409EC3745}" type="presParOf" srcId="{592F06BD-0E62-4EB1-96E3-EE4D0FE2EC96}" destId="{712089D7-B744-4E26-AAA9-CEDF298F392F}"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69C03-05D9-4055-9160-5A571D0A47F3}">
      <dsp:nvSpPr>
        <dsp:cNvPr id="0" name=""/>
        <dsp:cNvSpPr/>
      </dsp:nvSpPr>
      <dsp:spPr>
        <a:xfrm rot="5400000">
          <a:off x="1010640" y="891287"/>
          <a:ext cx="803969" cy="915290"/>
        </a:xfrm>
        <a:prstGeom prst="bentUpArrow">
          <a:avLst>
            <a:gd name="adj1" fmla="val 32840"/>
            <a:gd name="adj2" fmla="val 25000"/>
            <a:gd name="adj3" fmla="val 3578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AA15D4-CE35-4CBB-A4FD-0D2984F12928}">
      <dsp:nvSpPr>
        <dsp:cNvPr id="0" name=""/>
        <dsp:cNvSpPr/>
      </dsp:nvSpPr>
      <dsp:spPr>
        <a:xfrm>
          <a:off x="0" y="4"/>
          <a:ext cx="2350996" cy="947343"/>
        </a:xfrm>
        <a:prstGeom prst="roundRect">
          <a:avLst>
            <a:gd name="adj" fmla="val 166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Tx/>
            <a:buNone/>
          </a:pPr>
          <a:r>
            <a:rPr lang="en-US" sz="1800" kern="1200">
              <a:latin typeface="Abadi" panose="020B0604020104020204" pitchFamily="34" charset="0"/>
            </a:rPr>
            <a:t>get request to the SpaceX API.</a:t>
          </a:r>
          <a:endParaRPr lang="en-US" sz="1800" kern="1200" dirty="0"/>
        </a:p>
      </dsp:txBody>
      <dsp:txXfrm>
        <a:off x="46254" y="46258"/>
        <a:ext cx="2258488" cy="854835"/>
      </dsp:txXfrm>
    </dsp:sp>
    <dsp:sp modelId="{7B63B19F-5F14-43F5-AFDF-C02D120FC995}">
      <dsp:nvSpPr>
        <dsp:cNvPr id="0" name=""/>
        <dsp:cNvSpPr/>
      </dsp:nvSpPr>
      <dsp:spPr>
        <a:xfrm>
          <a:off x="2848471" y="122934"/>
          <a:ext cx="984341" cy="765684"/>
        </a:xfrm>
        <a:prstGeom prst="rect">
          <a:avLst/>
        </a:prstGeom>
        <a:noFill/>
        <a:ln>
          <a:noFill/>
        </a:ln>
        <a:effectLst/>
      </dsp:spPr>
      <dsp:style>
        <a:lnRef idx="0">
          <a:scrgbClr r="0" g="0" b="0"/>
        </a:lnRef>
        <a:fillRef idx="0">
          <a:scrgbClr r="0" g="0" b="0"/>
        </a:fillRef>
        <a:effectRef idx="0">
          <a:scrgbClr r="0" g="0" b="0"/>
        </a:effectRef>
        <a:fontRef idx="minor"/>
      </dsp:style>
    </dsp:sp>
    <dsp:sp modelId="{FC21F138-0CA2-4C30-B32E-615D8DC2DF65}">
      <dsp:nvSpPr>
        <dsp:cNvPr id="0" name=""/>
        <dsp:cNvSpPr/>
      </dsp:nvSpPr>
      <dsp:spPr>
        <a:xfrm rot="5400000">
          <a:off x="3163305" y="1969600"/>
          <a:ext cx="803969" cy="915290"/>
        </a:xfrm>
        <a:prstGeom prst="bentUpArrow">
          <a:avLst>
            <a:gd name="adj1" fmla="val 32840"/>
            <a:gd name="adj2" fmla="val 25000"/>
            <a:gd name="adj3" fmla="val 3578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DA65ED-6FD7-4ED2-98A5-B901586759EE}">
      <dsp:nvSpPr>
        <dsp:cNvPr id="0" name=""/>
        <dsp:cNvSpPr/>
      </dsp:nvSpPr>
      <dsp:spPr>
        <a:xfrm>
          <a:off x="1799866" y="1077920"/>
          <a:ext cx="4181213" cy="947343"/>
        </a:xfrm>
        <a:prstGeom prst="roundRect">
          <a:avLst>
            <a:gd name="adj" fmla="val 166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badi" panose="020B0604020104020204" pitchFamily="34" charset="0"/>
            </a:rPr>
            <a:t>using .json() function and turn it into a pandas dataframe using .json_normalize().</a:t>
          </a:r>
          <a:endParaRPr lang="en-US" sz="1800" kern="1200" dirty="0"/>
        </a:p>
      </dsp:txBody>
      <dsp:txXfrm>
        <a:off x="1846120" y="1124174"/>
        <a:ext cx="4088705" cy="854835"/>
      </dsp:txXfrm>
    </dsp:sp>
    <dsp:sp modelId="{12C8F25A-D5C2-4902-AED3-A39F4BEDEE2F}">
      <dsp:nvSpPr>
        <dsp:cNvPr id="0" name=""/>
        <dsp:cNvSpPr/>
      </dsp:nvSpPr>
      <dsp:spPr>
        <a:xfrm>
          <a:off x="5125122" y="1187114"/>
          <a:ext cx="984341" cy="765684"/>
        </a:xfrm>
        <a:prstGeom prst="rect">
          <a:avLst/>
        </a:prstGeom>
        <a:noFill/>
        <a:ln>
          <a:noFill/>
        </a:ln>
        <a:effectLst/>
      </dsp:spPr>
      <dsp:style>
        <a:lnRef idx="0">
          <a:scrgbClr r="0" g="0" b="0"/>
        </a:lnRef>
        <a:fillRef idx="0">
          <a:scrgbClr r="0" g="0" b="0"/>
        </a:fillRef>
        <a:effectRef idx="0">
          <a:scrgbClr r="0" g="0" b="0"/>
        </a:effectRef>
        <a:fontRef idx="minor"/>
      </dsp:style>
    </dsp:sp>
    <dsp:sp modelId="{0444F1FD-9D82-420D-8935-78D1246C2DE5}">
      <dsp:nvSpPr>
        <dsp:cNvPr id="0" name=""/>
        <dsp:cNvSpPr/>
      </dsp:nvSpPr>
      <dsp:spPr>
        <a:xfrm rot="5400000">
          <a:off x="4651130" y="3052158"/>
          <a:ext cx="803969" cy="915290"/>
        </a:xfrm>
        <a:prstGeom prst="bentUpArrow">
          <a:avLst>
            <a:gd name="adj1" fmla="val 32840"/>
            <a:gd name="adj2" fmla="val 25000"/>
            <a:gd name="adj3" fmla="val 3578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9E33FA-22A7-4053-99C4-ABA928462842}">
      <dsp:nvSpPr>
        <dsp:cNvPr id="0" name=""/>
        <dsp:cNvSpPr/>
      </dsp:nvSpPr>
      <dsp:spPr>
        <a:xfrm>
          <a:off x="4013028" y="2160942"/>
          <a:ext cx="3441899" cy="947343"/>
        </a:xfrm>
        <a:prstGeom prst="roundRect">
          <a:avLst>
            <a:gd name="adj" fmla="val 166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badi" panose="020B0604020104020204" pitchFamily="34" charset="0"/>
            </a:rPr>
            <a:t>checked for missing values and fill in missing values </a:t>
          </a:r>
          <a:endParaRPr lang="en-US" sz="1800" kern="1200" dirty="0"/>
        </a:p>
      </dsp:txBody>
      <dsp:txXfrm>
        <a:off x="4059282" y="2207196"/>
        <a:ext cx="3349391" cy="854835"/>
      </dsp:txXfrm>
    </dsp:sp>
    <dsp:sp modelId="{BD5795D7-3E22-4E56-A3EE-A94BA195CBB6}">
      <dsp:nvSpPr>
        <dsp:cNvPr id="0" name=""/>
        <dsp:cNvSpPr/>
      </dsp:nvSpPr>
      <dsp:spPr>
        <a:xfrm>
          <a:off x="6117006" y="2251293"/>
          <a:ext cx="984341" cy="765684"/>
        </a:xfrm>
        <a:prstGeom prst="rect">
          <a:avLst/>
        </a:prstGeom>
        <a:noFill/>
        <a:ln>
          <a:noFill/>
        </a:ln>
        <a:effectLst/>
      </dsp:spPr>
      <dsp:style>
        <a:lnRef idx="0">
          <a:scrgbClr r="0" g="0" b="0"/>
        </a:lnRef>
        <a:fillRef idx="0">
          <a:scrgbClr r="0" g="0" b="0"/>
        </a:fillRef>
        <a:effectRef idx="0">
          <a:scrgbClr r="0" g="0" b="0"/>
        </a:effectRef>
        <a:fontRef idx="minor"/>
      </dsp:style>
    </dsp:sp>
    <dsp:sp modelId="{6F2AA83A-9FBE-479A-8886-B9780A5308D9}">
      <dsp:nvSpPr>
        <dsp:cNvPr id="0" name=""/>
        <dsp:cNvSpPr/>
      </dsp:nvSpPr>
      <dsp:spPr>
        <a:xfrm rot="5400000">
          <a:off x="6326108" y="4116337"/>
          <a:ext cx="803969" cy="915290"/>
        </a:xfrm>
        <a:prstGeom prst="bentUpArrow">
          <a:avLst>
            <a:gd name="adj1" fmla="val 32840"/>
            <a:gd name="adj2" fmla="val 25000"/>
            <a:gd name="adj3" fmla="val 3578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D8D0F5-DECB-41E9-96E6-7B38B85BFC45}">
      <dsp:nvSpPr>
        <dsp:cNvPr id="0" name=""/>
        <dsp:cNvSpPr/>
      </dsp:nvSpPr>
      <dsp:spPr>
        <a:xfrm>
          <a:off x="5499354" y="3209623"/>
          <a:ext cx="3417835" cy="947343"/>
        </a:xfrm>
        <a:prstGeom prst="roundRect">
          <a:avLst>
            <a:gd name="adj" fmla="val 166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web scraping from Wikipedia with BeautifulSoup</a:t>
          </a:r>
          <a:endParaRPr lang="en-US" sz="1800" kern="1200" dirty="0"/>
        </a:p>
      </dsp:txBody>
      <dsp:txXfrm>
        <a:off x="5545608" y="3255877"/>
        <a:ext cx="3325327" cy="854835"/>
      </dsp:txXfrm>
    </dsp:sp>
    <dsp:sp modelId="{BF8488D6-DAAF-4D32-ABE5-A74EE693C36F}">
      <dsp:nvSpPr>
        <dsp:cNvPr id="0" name=""/>
        <dsp:cNvSpPr/>
      </dsp:nvSpPr>
      <dsp:spPr>
        <a:xfrm>
          <a:off x="7466516" y="3315472"/>
          <a:ext cx="984341" cy="765684"/>
        </a:xfrm>
        <a:prstGeom prst="rect">
          <a:avLst/>
        </a:prstGeom>
        <a:noFill/>
        <a:ln>
          <a:noFill/>
        </a:ln>
        <a:effectLst/>
      </dsp:spPr>
      <dsp:style>
        <a:lnRef idx="0">
          <a:scrgbClr r="0" g="0" b="0"/>
        </a:lnRef>
        <a:fillRef idx="0">
          <a:scrgbClr r="0" g="0" b="0"/>
        </a:fillRef>
        <a:effectRef idx="0">
          <a:scrgbClr r="0" g="0" b="0"/>
        </a:effectRef>
        <a:fontRef idx="minor"/>
      </dsp:style>
    </dsp:sp>
    <dsp:sp modelId="{98767E77-0491-4D59-94E9-D216DAE1F47F}">
      <dsp:nvSpPr>
        <dsp:cNvPr id="0" name=""/>
        <dsp:cNvSpPr/>
      </dsp:nvSpPr>
      <dsp:spPr>
        <a:xfrm>
          <a:off x="7144232" y="4321885"/>
          <a:ext cx="3503100" cy="947343"/>
        </a:xfrm>
        <a:prstGeom prst="roundRect">
          <a:avLst>
            <a:gd name="adj" fmla="val 166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badi" panose="020B0604020104020204" pitchFamily="34" charset="0"/>
            </a:rPr>
            <a:t>extract the launch records as HTML table, parse the table and convert it to a pandas dataframe</a:t>
          </a:r>
          <a:endParaRPr lang="en-US" sz="1800" kern="1200" dirty="0"/>
        </a:p>
      </dsp:txBody>
      <dsp:txXfrm>
        <a:off x="7190486" y="4368139"/>
        <a:ext cx="3410592" cy="854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B0B38-47AC-49C8-837C-DE85770D20AE}">
      <dsp:nvSpPr>
        <dsp:cNvPr id="0" name=""/>
        <dsp:cNvSpPr/>
      </dsp:nvSpPr>
      <dsp:spPr>
        <a:xfrm>
          <a:off x="2607" y="1016155"/>
          <a:ext cx="3613182" cy="33863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latin typeface="Abadi" panose="020B0604020104020204" pitchFamily="34" charset="0"/>
            </a:rPr>
            <a:t>Data was checked for any null values using isnull().sum() function.</a:t>
          </a:r>
          <a:endParaRPr lang="en-US" sz="3100" kern="1200" dirty="0"/>
        </a:p>
      </dsp:txBody>
      <dsp:txXfrm>
        <a:off x="101790" y="1115338"/>
        <a:ext cx="3414816" cy="3187989"/>
      </dsp:txXfrm>
    </dsp:sp>
    <dsp:sp modelId="{F6FD781C-FD7F-41CF-A775-CB541A230876}">
      <dsp:nvSpPr>
        <dsp:cNvPr id="0" name=""/>
        <dsp:cNvSpPr/>
      </dsp:nvSpPr>
      <dsp:spPr>
        <a:xfrm>
          <a:off x="3783763" y="2501047"/>
          <a:ext cx="356102" cy="4165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783763" y="2584361"/>
        <a:ext cx="249271" cy="249944"/>
      </dsp:txXfrm>
    </dsp:sp>
    <dsp:sp modelId="{712089D7-B744-4E26-AAA9-CEDF298F392F}">
      <dsp:nvSpPr>
        <dsp:cNvPr id="0" name=""/>
        <dsp:cNvSpPr/>
      </dsp:nvSpPr>
      <dsp:spPr>
        <a:xfrm>
          <a:off x="4287682" y="1024021"/>
          <a:ext cx="4774497" cy="337062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Abadi" panose="020B0604020104020204" pitchFamily="34" charset="0"/>
            </a:rPr>
            <a:t>The null values were filled with appropriate values according to the data type of columns.</a:t>
          </a:r>
        </a:p>
        <a:p>
          <a:pPr marL="0" lvl="0" indent="0" algn="ctr" defTabSz="1333500">
            <a:lnSpc>
              <a:spcPct val="90000"/>
            </a:lnSpc>
            <a:spcBef>
              <a:spcPct val="0"/>
            </a:spcBef>
            <a:spcAft>
              <a:spcPct val="35000"/>
            </a:spcAft>
            <a:buNone/>
          </a:pPr>
          <a:endParaRPr lang="en-US" sz="3000" kern="1200" dirty="0"/>
        </a:p>
      </dsp:txBody>
      <dsp:txXfrm>
        <a:off x="4386404" y="1122743"/>
        <a:ext cx="4577053" cy="317317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Hasan Al Jame</a:t>
            </a:r>
          </a:p>
          <a:p>
            <a:r>
              <a:rPr lang="en-US" dirty="0">
                <a:solidFill>
                  <a:schemeClr val="bg2"/>
                </a:solidFill>
                <a:latin typeface="Abadi" panose="020B0604020104020204" pitchFamily="34" charset="0"/>
                <a:ea typeface="SF Pro" pitchFamily="2" charset="0"/>
                <a:cs typeface="SF Pro" pitchFamily="2" charset="0"/>
              </a:rPr>
              <a:t>23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November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9FF7013-FA7D-8353-1E2D-405F31F014D3}"/>
              </a:ext>
            </a:extLst>
          </p:cNvPr>
          <p:cNvGraphicFramePr/>
          <p:nvPr/>
        </p:nvGraphicFramePr>
        <p:xfrm>
          <a:off x="1691036" y="1008544"/>
          <a:ext cx="906478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8423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https://github.com/Hasan-024/IBM-DataScienceCapstone/blob/main/labs-jupyter-spacex-Data%20wrangling.ipynb.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https://github.com/Hasan-024/IBM-DataScienceCapstone/blob/main/jupyter-labs-eda-dataviz(1).ipynb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https://github.com/Hasan-024/IBM-DataScienceCapstone/blob/main/jupyter-labs-eda-sql-coursera_sqllite.ipynb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https://github.com/Hasan-024/IBM-DataScienceCapstone/blob/main/SpaceX_Machine%20Learning%20Prediction_Part_5.ipynb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28</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1A29173A-7BA9-B707-216F-DCD874EF9E4E}"/>
              </a:ext>
            </a:extLst>
          </p:cNvPr>
          <p:cNvSpPr txBox="1"/>
          <p:nvPr/>
        </p:nvSpPr>
        <p:spPr>
          <a:xfrm>
            <a:off x="770011" y="1701243"/>
            <a:ext cx="6098582" cy="3842077"/>
          </a:xfrm>
          <a:prstGeom prst="rect">
            <a:avLst/>
          </a:prstGeom>
          <a:noFill/>
        </p:spPr>
        <p:txBody>
          <a:bodyPr wrap="square">
            <a:spAutoFit/>
          </a:bodyPr>
          <a:lstStyle/>
          <a:p>
            <a:pPr>
              <a:lnSpc>
                <a:spcPct val="100000"/>
              </a:lnSpc>
              <a:spcBef>
                <a:spcPts val="1400"/>
              </a:spcBef>
            </a:pPr>
            <a:r>
              <a:rPr lang="en-US" sz="2200" b="1" i="1" u="sng" dirty="0">
                <a:solidFill>
                  <a:schemeClr val="accent3">
                    <a:lumMod val="25000"/>
                  </a:schemeClr>
                </a:solidFill>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rPr>
              <a:t>Summary of methodologies</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Machine Learning Prediction</a:t>
            </a:r>
          </a:p>
        </p:txBody>
      </p:sp>
      <p:sp>
        <p:nvSpPr>
          <p:cNvPr id="6" name="TextBox 5">
            <a:extLst>
              <a:ext uri="{FF2B5EF4-FFF2-40B4-BE49-F238E27FC236}">
                <a16:creationId xmlns:a16="http://schemas.microsoft.com/office/drawing/2014/main" id="{3BDE83C9-1379-53ED-5076-F4E32BDE538A}"/>
              </a:ext>
            </a:extLst>
          </p:cNvPr>
          <p:cNvSpPr txBox="1"/>
          <p:nvPr/>
        </p:nvSpPr>
        <p:spPr>
          <a:xfrm>
            <a:off x="6629400" y="1714067"/>
            <a:ext cx="4963332" cy="1892826"/>
          </a:xfrm>
          <a:prstGeom prst="rect">
            <a:avLst/>
          </a:prstGeom>
          <a:noFill/>
        </p:spPr>
        <p:txBody>
          <a:bodyPr wrap="square">
            <a:spAutoFit/>
          </a:bodyPr>
          <a:lstStyle/>
          <a:p>
            <a:pPr>
              <a:lnSpc>
                <a:spcPct val="100000"/>
              </a:lnSpc>
              <a:spcBef>
                <a:spcPts val="1400"/>
              </a:spcBef>
            </a:pPr>
            <a:r>
              <a:rPr lang="en-US" sz="2200" b="1" i="1" u="sng" dirty="0">
                <a:solidFill>
                  <a:schemeClr val="accent3">
                    <a:lumMod val="25000"/>
                  </a:schemeClr>
                </a:solidFill>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rPr>
              <a:t>Summary of all results</a:t>
            </a:r>
            <a:endParaRPr lang="en-US" sz="1800" b="1" i="1" u="sng" dirty="0">
              <a:solidFill>
                <a:schemeClr val="accent3">
                  <a:lumMod val="25000"/>
                </a:schemeClr>
              </a:solidFill>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endParaRP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000" dirty="0">
                <a:solidFill>
                  <a:schemeClr val="accent3">
                    <a:lumMod val="25000"/>
                  </a:schemeClr>
                </a:solidFill>
                <a:latin typeface="Abadi" panose="020B0604020104020204" pitchFamily="34" charset="0"/>
              </a:rPr>
              <a:t>Predictive Analytics result</a:t>
            </a:r>
          </a:p>
        </p:txBody>
      </p:sp>
    </p:spTree>
    <p:extLst>
      <p:ext uri="{BB962C8B-B14F-4D97-AF65-F5344CB8AC3E}">
        <p14:creationId xmlns:p14="http://schemas.microsoft.com/office/powerpoint/2010/main" val="1613702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95225" y="1530576"/>
            <a:ext cx="5660840"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i="1" u="sng" dirty="0">
                <a:solidFill>
                  <a:schemeClr val="accent3">
                    <a:lumMod val="25000"/>
                  </a:schemeClr>
                </a:solidFill>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rPr>
              <a:t>Project background</a:t>
            </a:r>
            <a:r>
              <a:rPr lang="en-US" sz="2200" dirty="0">
                <a:solidFill>
                  <a:schemeClr val="accent3">
                    <a:lumMod val="25000"/>
                  </a:schemeClr>
                </a:solidFill>
                <a:latin typeface="Abadi" panose="020B0604020104020204" pitchFamily="34" charset="0"/>
              </a:rPr>
              <a:t>:</a:t>
            </a:r>
          </a:p>
        </p:txBody>
      </p:sp>
      <p:sp>
        <p:nvSpPr>
          <p:cNvPr id="2" name="TextBox 1">
            <a:extLst>
              <a:ext uri="{FF2B5EF4-FFF2-40B4-BE49-F238E27FC236}">
                <a16:creationId xmlns:a16="http://schemas.microsoft.com/office/drawing/2014/main" id="{CB767F49-F418-1852-9C3A-76731444B4F1}"/>
              </a:ext>
            </a:extLst>
          </p:cNvPr>
          <p:cNvSpPr txBox="1"/>
          <p:nvPr/>
        </p:nvSpPr>
        <p:spPr>
          <a:xfrm>
            <a:off x="828068" y="2079625"/>
            <a:ext cx="5030291" cy="4370427"/>
          </a:xfrm>
          <a:prstGeom prst="rect">
            <a:avLst/>
          </a:prstGeom>
          <a:noFill/>
        </p:spPr>
        <p:txBody>
          <a:bodyPr wrap="square" rtlCol="0">
            <a:spAutoFit/>
          </a:bodyPr>
          <a:lstStyle/>
          <a:p>
            <a:r>
              <a:rPr lang="en-US" sz="20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endParaRPr lang="en-US" dirty="0"/>
          </a:p>
        </p:txBody>
      </p:sp>
      <p:sp>
        <p:nvSpPr>
          <p:cNvPr id="3" name="TextBox 2">
            <a:extLst>
              <a:ext uri="{FF2B5EF4-FFF2-40B4-BE49-F238E27FC236}">
                <a16:creationId xmlns:a16="http://schemas.microsoft.com/office/drawing/2014/main" id="{F76F118D-E490-417D-2370-F96EB409F1E3}"/>
              </a:ext>
            </a:extLst>
          </p:cNvPr>
          <p:cNvSpPr txBox="1"/>
          <p:nvPr/>
        </p:nvSpPr>
        <p:spPr>
          <a:xfrm>
            <a:off x="6356065" y="1642820"/>
            <a:ext cx="4864708" cy="3985706"/>
          </a:xfrm>
          <a:prstGeom prst="rect">
            <a:avLst/>
          </a:prstGeom>
          <a:noFill/>
        </p:spPr>
        <p:txBody>
          <a:bodyPr wrap="square" rtlCol="0">
            <a:spAutoFit/>
          </a:bodyPr>
          <a:lstStyle/>
          <a:p>
            <a:r>
              <a:rPr lang="en-US" sz="2200" b="1" i="1" u="sng" dirty="0">
                <a:effectLst>
                  <a:outerShdw blurRad="38100" dist="38100" dir="2700000" algn="tl">
                    <a:srgbClr val="000000">
                      <a:alpha val="43137"/>
                    </a:srgbClr>
                  </a:outerShdw>
                </a:effectLst>
                <a:latin typeface="Adobe Fangsong Std R" panose="02020400000000000000" pitchFamily="18" charset="-128"/>
                <a:ea typeface="Adobe Fangsong Std R" panose="02020400000000000000" pitchFamily="18" charset="-128"/>
              </a:rPr>
              <a:t>Answers to find:</a:t>
            </a:r>
          </a:p>
          <a:p>
            <a:endParaRPr lang="en-US" dirty="0"/>
          </a:p>
          <a:p>
            <a:pPr lvl="1">
              <a:spcBef>
                <a:spcPts val="1400"/>
              </a:spcBef>
              <a:buFontTx/>
              <a:buChar char="-"/>
            </a:pPr>
            <a:r>
              <a:rPr lang="en-US" sz="20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20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2000" dirty="0">
                <a:solidFill>
                  <a:schemeClr val="accent3">
                    <a:lumMod val="25000"/>
                  </a:schemeClr>
                </a:solidFill>
                <a:latin typeface="Abadi" panose="020B0604020104020204" pitchFamily="34" charset="0"/>
              </a:rPr>
              <a:t>What operating conditions needs to be in place to ensure a successful landing program.</a:t>
            </a:r>
          </a:p>
          <a:p>
            <a:endParaRPr lang="en-US" dirty="0"/>
          </a:p>
        </p:txBody>
      </p:sp>
    </p:spTree>
    <p:extLst>
      <p:ext uri="{BB962C8B-B14F-4D97-AF65-F5344CB8AC3E}">
        <p14:creationId xmlns:p14="http://schemas.microsoft.com/office/powerpoint/2010/main" val="1039155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7600" dirty="0">
                <a:solidFill>
                  <a:schemeClr val="accent1"/>
                </a:solidFill>
                <a:latin typeface="Abadi"/>
              </a:rPr>
              <a:t>&gt;&gt;</a:t>
            </a:r>
            <a:r>
              <a:rPr lang="en-US" sz="7600" dirty="0">
                <a:solidFill>
                  <a:schemeClr val="bg2">
                    <a:lumMod val="50000"/>
                  </a:schemeClr>
                </a:solidFill>
                <a:latin typeface="Abadi"/>
              </a:rPr>
              <a:t> </a:t>
            </a:r>
            <a:r>
              <a:rPr lang="en-US" sz="7600" dirty="0">
                <a:solidFill>
                  <a:schemeClr val="accent1"/>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US" sz="7600" dirty="0">
                <a:solidFill>
                  <a:schemeClr val="accent1"/>
                </a:solidFill>
                <a:latin typeface="Abadi"/>
              </a:rPr>
              <a:t>&gt;&gt;</a:t>
            </a:r>
            <a:r>
              <a:rPr lang="en-US" sz="7600" dirty="0">
                <a:solidFill>
                  <a:schemeClr val="bg2">
                    <a:lumMod val="50000"/>
                  </a:schemeClr>
                </a:solidFill>
                <a:latin typeface="Abadi"/>
              </a:rPr>
              <a:t> </a:t>
            </a:r>
            <a:r>
              <a:rPr lang="en-US" sz="7600" dirty="0">
                <a:solidFill>
                  <a:schemeClr val="accent1"/>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r>
              <a:rPr lang="en-US" sz="8800" dirty="0">
                <a:solidFill>
                  <a:schemeClr val="accent3">
                    <a:lumMod val="25000"/>
                  </a:schemeClr>
                </a:solidFill>
                <a:latin typeface="Abadi"/>
              </a:rPr>
              <a:t>     </a:t>
            </a:r>
            <a:r>
              <a:rPr lang="en-US" sz="7600" dirty="0">
                <a:solidFill>
                  <a:schemeClr val="accent1"/>
                </a:solidFill>
                <a:latin typeface="Abadi"/>
              </a:rPr>
              <a:t>&gt;&gt;</a:t>
            </a:r>
            <a:r>
              <a:rPr lang="en-US" sz="8800" dirty="0">
                <a:solidFill>
                  <a:schemeClr val="accent3">
                    <a:lumMod val="25000"/>
                  </a:schemeClr>
                </a:solidFill>
                <a:latin typeface="Abadi"/>
              </a:rPr>
              <a:t> </a:t>
            </a:r>
            <a:r>
              <a:rPr lang="en-US" sz="7600" dirty="0">
                <a:solidFill>
                  <a:schemeClr val="accent1"/>
                </a:solidFill>
                <a:latin typeface="Abadi"/>
              </a:rPr>
              <a:t>Using matplotlib and seaborn libraries</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843245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E3BA716B-D30E-DC8F-C309-C0516DC88B93}"/>
              </a:ext>
            </a:extLst>
          </p:cNvPr>
          <p:cNvGraphicFramePr/>
          <p:nvPr/>
        </p:nvGraphicFramePr>
        <p:xfrm>
          <a:off x="770011" y="1403737"/>
          <a:ext cx="10941804" cy="526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3810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https://github.com/Hasan-024/IBM-DataScienceCapstone/blob/main/jupyter-labs-spacex-data-collection-api.ipynb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https://github.com/Hasan-024/IBM-DataScienceCapstone/blob/main/jupyter-labs-webscraping.ipynb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2008</TotalTime>
  <Words>1760</Words>
  <Application>Microsoft Office PowerPoint</Application>
  <PresentationFormat>Widescreen</PresentationFormat>
  <Paragraphs>208</Paragraphs>
  <Slides>47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Adobe Fangsong Std R</vt: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1611024 - Hasan Al Jame</cp:lastModifiedBy>
  <cp:revision>200</cp:revision>
  <dcterms:created xsi:type="dcterms:W3CDTF">2021-04-29T18:58:34Z</dcterms:created>
  <dcterms:modified xsi:type="dcterms:W3CDTF">2022-11-23T17:27:24Z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